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embeddedFontLst>
    <p:embeddedFont>
      <p:font typeface="Candara" panose="020E0502030303020204" pitchFamily="34" charset="0"/>
      <p:regular r:id="rId12"/>
      <p:bold r:id="rId13"/>
      <p:italic r:id="rId14"/>
      <p:boldItalic r:id="rId15"/>
    </p:embeddedFont>
    <p:embeddedFont>
      <p:font typeface="Merriweather Sans" panose="020B0604020202020204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Open Sans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jlJcN9xB724UfMRaCNOp0iY0kB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24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008883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3572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0484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5822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7129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623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3952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4573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4652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0784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1" descr="portada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1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5129" y="2294863"/>
            <a:ext cx="4720458" cy="1057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>
  <p:cSld name="En blanco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20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20" descr="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ólo el título">
  <p:cSld name="2_Sólo el títul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1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1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1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1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1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 blanco">
  <p:cSld name="1_En blanco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" name="Google Shape;72;p22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" descr="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ólo el título">
  <p:cSld name="3_Sólo el título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3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3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3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3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3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3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 blanco">
  <p:cSld name="2_En blanco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4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24" descr="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ólo el título">
  <p:cSld name="4_Sólo el título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5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5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5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5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5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5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5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En blanco">
  <p:cSld name="3_En blanco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6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6" descr="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ólo el título">
  <p:cSld name="5_Sólo el título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7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7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7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7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7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7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En blanco">
  <p:cSld name="5_En blanco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28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8" descr="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ólo el título">
  <p:cSld name="7_Sólo el título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9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9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9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9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9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En blanco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12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2" descr="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>
  <p:cSld name="Título y texto vertical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30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0" descr="1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Sólo el título">
  <p:cSld name="8_Sólo el título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1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1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31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1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1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1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1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>
  <p:cSld name="Título vertical y texto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32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2" descr="1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Sólo el título">
  <p:cSld name="9_Sólo el título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3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3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33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33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33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3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33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Sólo el título">
  <p:cSld name="6_Sólo el títul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3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3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3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3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3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3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  <p:pic>
        <p:nvPicPr>
          <p:cNvPr id="33" name="Google Shape;33;p14" descr="logo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>
  <p:cSld name="Dos objeto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6" descr="ppt institucional-actualizado[1]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>
  <p:cSld name="Comparació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8000" b="1">
                <a:solidFill>
                  <a:srgbClr val="2871B4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>
  <p:cSld name="Sólo el título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46;p18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8" descr="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ólo el título">
  <p:cSld name="1_Sólo el título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9" descr="LOGO-B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9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9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9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9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9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" name="Google Shape;55;p19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"/>
          <p:cNvSpPr/>
          <p:nvPr/>
        </p:nvSpPr>
        <p:spPr>
          <a:xfrm>
            <a:off x="848096" y="4196478"/>
            <a:ext cx="27493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b="1" i="0" u="none" strike="noStrike" cap="none">
                <a:solidFill>
                  <a:srgbClr val="F9B71A"/>
                </a:solidFill>
                <a:latin typeface="Candara"/>
                <a:ea typeface="Candara"/>
                <a:cs typeface="Candara"/>
                <a:sym typeface="Candara"/>
              </a:rPr>
              <a:t>BDY7101</a:t>
            </a:r>
            <a:endParaRPr/>
          </a:p>
        </p:txBody>
      </p:sp>
      <p:sp>
        <p:nvSpPr>
          <p:cNvPr id="153" name="Google Shape;153;p1"/>
          <p:cNvSpPr/>
          <p:nvPr/>
        </p:nvSpPr>
        <p:spPr>
          <a:xfrm>
            <a:off x="873904" y="3694012"/>
            <a:ext cx="272349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b="1" i="0" u="none" strike="noStrike" cap="none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Big Data</a:t>
            </a:r>
            <a:endParaRPr/>
          </a:p>
        </p:txBody>
      </p:sp>
      <p:pic>
        <p:nvPicPr>
          <p:cNvPr id="154" name="Google Shape;1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900" y="2297121"/>
            <a:ext cx="6616700" cy="110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b="1" i="0" u="none" strike="noStrike" cap="non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Apache Sqoop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Apache Sqoop</a:t>
            </a:r>
            <a:endParaRPr/>
          </a:p>
        </p:txBody>
      </p:sp>
      <p:sp>
        <p:nvSpPr>
          <p:cNvPr id="165" name="Google Shape;165;p3"/>
          <p:cNvSpPr/>
          <p:nvPr/>
        </p:nvSpPr>
        <p:spPr>
          <a:xfrm>
            <a:off x="556054" y="1196188"/>
            <a:ext cx="8130746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Visión General</a:t>
            </a: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esta clase aprenderás: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 importar tablas de un RDBMS a su clúster Hadoop.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 cambiar el delimitador y el formato de archivo de las tablas importadas.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 controlar qué tablas, columnas y filas se importan.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Apache Sqoop</a:t>
            </a:r>
            <a:endParaRPr/>
          </a:p>
        </p:txBody>
      </p:sp>
      <p:sp>
        <p:nvSpPr>
          <p:cNvPr id="171" name="Google Shape;171;p4"/>
          <p:cNvSpPr/>
          <p:nvPr/>
        </p:nvSpPr>
        <p:spPr>
          <a:xfrm>
            <a:off x="556054" y="1196188"/>
            <a:ext cx="8130746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Apache Sqoop?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de código abierto Apache desarrollado originalmente por Cloudera.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nombre es una contracción de "SQL-to-Hadoop".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Sqoop intercambia datos entre una base de datos y HDFS.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 importar todas las tablas, una sola tabla o una tabla parcial a HDFS.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datos se pueden importar en una variedad de formatos.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Sqoop también puede exportar datos de HDFS a una base de datos.</a:t>
            </a:r>
            <a:endParaRPr/>
          </a:p>
        </p:txBody>
      </p:sp>
      <p:pic>
        <p:nvPicPr>
          <p:cNvPr id="172" name="Google Shape;17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5910" y="3873844"/>
            <a:ext cx="6012180" cy="224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Apache Sqoop</a:t>
            </a:r>
            <a:endParaRPr/>
          </a:p>
        </p:txBody>
      </p:sp>
      <p:sp>
        <p:nvSpPr>
          <p:cNvPr id="178" name="Google Shape;178;p5"/>
          <p:cNvSpPr/>
          <p:nvPr/>
        </p:nvSpPr>
        <p:spPr>
          <a:xfrm>
            <a:off x="556054" y="1196188"/>
            <a:ext cx="4015946" cy="3508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funciona Sqoop?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Sqoop es una aplicación del lado del cliente que importa datos utilizando Hadoop MapReduce.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importación básica implica tres pasos orquestados por Sqoop.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Examinar los detalles de la tabla.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 y enviar trabajo al clúster.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Obtener registros de la tabla y escribir estos datos en HDFS.</a:t>
            </a:r>
            <a:endParaRPr/>
          </a:p>
        </p:txBody>
      </p:sp>
      <p:pic>
        <p:nvPicPr>
          <p:cNvPr id="179" name="Google Shape;179;p5" descr="page765image81154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9210" y="1504950"/>
            <a:ext cx="38862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Apache Sqoop</a:t>
            </a:r>
            <a:endParaRPr/>
          </a:p>
        </p:txBody>
      </p:sp>
      <p:sp>
        <p:nvSpPr>
          <p:cNvPr id="185" name="Google Shape;185;p6"/>
          <p:cNvSpPr/>
          <p:nvPr/>
        </p:nvSpPr>
        <p:spPr>
          <a:xfrm>
            <a:off x="556054" y="1196188"/>
            <a:ext cx="8130746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Sintaxis básica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Sqoop es una utilidad de línea de comandos con varios subcomandos, llamada herramientas.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Hay herramientas para importar, exportar, listar contenidos de bases de datos y más.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Ejecute </a:t>
            </a: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sqoop help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ver una lista de todas las herramientas.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Ejecute </a:t>
            </a: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sqoop help </a:t>
            </a:r>
            <a:r>
              <a:rPr lang="es-CL" sz="1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tool-name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obtener ayuda sobre el uso de una herramienta específica.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Sintaxis básica de una invocación de Sqoop.</a:t>
            </a:r>
            <a:endParaRPr/>
          </a:p>
        </p:txBody>
      </p:sp>
      <p:pic>
        <p:nvPicPr>
          <p:cNvPr id="186" name="Google Shape;18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487" y="4427842"/>
            <a:ext cx="8183880" cy="845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Apache Sqoop</a:t>
            </a:r>
            <a:endParaRPr/>
          </a:p>
        </p:txBody>
      </p:sp>
      <p:sp>
        <p:nvSpPr>
          <p:cNvPr id="192" name="Google Shape;192;p7"/>
          <p:cNvSpPr/>
          <p:nvPr/>
        </p:nvSpPr>
        <p:spPr>
          <a:xfrm>
            <a:off x="556054" y="1196188"/>
            <a:ext cx="8130746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Explorando una base de datos con Sqoop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comando listará todas las tablas en la base de datos de sonoridad en MySQL.</a:t>
            </a:r>
            <a:b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 realizar consultas de base de datos utilizando la herramienta eval.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365" y="2159001"/>
            <a:ext cx="7875270" cy="155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2935" y="4116523"/>
            <a:ext cx="7886700" cy="1805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Apache Sqoop</a:t>
            </a:r>
            <a:endParaRPr/>
          </a:p>
        </p:txBody>
      </p:sp>
      <p:sp>
        <p:nvSpPr>
          <p:cNvPr id="200" name="Google Shape;200;p8"/>
          <p:cNvSpPr/>
          <p:nvPr/>
        </p:nvSpPr>
        <p:spPr>
          <a:xfrm>
            <a:off x="556054" y="1196188"/>
            <a:ext cx="8130746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 Esenciales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Apache Sqoop intercambia datos entre una base de datos y un clúster de Hadoop.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Proporciona sub-comandos (herramientas) para importar, exportar y más.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tablas se importan utilizando trabajos MapReduce.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Estos se escriben como texto delimitado por comas de forma predeterminada.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 especificar delimitadores alternativos o formatos de archivo.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Sqoop ofrece muchas opciones para controlar las importaciones.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 seleccionar sólo ciertas columnas o filas limitadas.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Apache Sqoop</a:t>
            </a:r>
            <a:endParaRPr/>
          </a:p>
        </p:txBody>
      </p:sp>
      <p:sp>
        <p:nvSpPr>
          <p:cNvPr id="206" name="Google Shape;206;p9"/>
          <p:cNvSpPr/>
          <p:nvPr/>
        </p:nvSpPr>
        <p:spPr>
          <a:xfrm>
            <a:off x="556054" y="1196188"/>
            <a:ext cx="8130746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continuación se ofrece más información sobre los temas tratados en este capítulo.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Guía del usuario de Sqoop: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http://tiny.cloudera.com/sqoopuser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Apache Sqoop Cookbook (published by O’Reilly)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http://tiny.cloudera.com/sqoopcookbook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</Words>
  <Application>Microsoft Office PowerPoint</Application>
  <PresentationFormat>Presentación en pantalla (4:3)</PresentationFormat>
  <Paragraphs>67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Candara</vt:lpstr>
      <vt:lpstr>Merriweather Sans</vt:lpstr>
      <vt:lpstr>Calibri</vt:lpstr>
      <vt:lpstr>Open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Macarena Trujillo V.</dc:creator>
  <cp:lastModifiedBy>Maria Cristina Plaza M.</cp:lastModifiedBy>
  <cp:revision>1</cp:revision>
  <dcterms:created xsi:type="dcterms:W3CDTF">2014-04-29T13:43:09Z</dcterms:created>
  <dcterms:modified xsi:type="dcterms:W3CDTF">2020-01-23T14:46:20Z</dcterms:modified>
</cp:coreProperties>
</file>